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74" r:id="rId4"/>
    <p:sldId id="270" r:id="rId5"/>
    <p:sldId id="271" r:id="rId6"/>
    <p:sldId id="272" r:id="rId7"/>
    <p:sldId id="277" r:id="rId8"/>
    <p:sldId id="275" r:id="rId9"/>
    <p:sldId id="273" r:id="rId10"/>
    <p:sldId id="276" r:id="rId11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4B1C3-525E-4E25-8132-5C588AE2BD76}" type="datetimeFigureOut">
              <a:rPr lang="sr-Latn-CS" smtClean="0"/>
              <a:pPr/>
              <a:t>30.1.2015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CD13B-668E-41BF-AD1C-BB23B10F548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63BD4-45AA-4F52-8650-FCE1F151D367}" type="datetimeFigureOut">
              <a:rPr lang="hr-HR"/>
              <a:pPr>
                <a:defRPr/>
              </a:pPr>
              <a:t>30.01.15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D0E9-E33B-427F-A966-E20A4A93537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6502-672D-4E01-BE2F-6C791E6930BF}" type="datetimeFigureOut">
              <a:rPr lang="hr-HR"/>
              <a:pPr>
                <a:defRPr/>
              </a:pPr>
              <a:t>30.01.15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25A5-229E-40B4-8DC4-40C89A8989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20C7E-B3AF-45F7-AC8A-86CA2B03CB04}" type="datetimeFigureOut">
              <a:rPr lang="hr-HR"/>
              <a:pPr>
                <a:defRPr/>
              </a:pPr>
              <a:t>30.01.15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FD96-B53B-4E59-A6DC-BC2280D5C5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697B-E533-4CA5-8F42-F1FA61811BF7}" type="datetimeFigureOut">
              <a:rPr lang="hr-HR"/>
              <a:pPr>
                <a:defRPr/>
              </a:pPr>
              <a:t>30.01.15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B0AD-1C33-4210-90D4-3BF1F90C6D7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3F880-68BA-4200-A1A1-73A910B4E3DF}" type="datetimeFigureOut">
              <a:rPr lang="hr-HR"/>
              <a:pPr>
                <a:defRPr/>
              </a:pPr>
              <a:t>30.01.15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E90E-55A4-4AC2-8FC4-86109F13FE9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2696-E04F-4EAD-B0F7-878558042D70}" type="datetimeFigureOut">
              <a:rPr lang="hr-HR"/>
              <a:pPr>
                <a:defRPr/>
              </a:pPr>
              <a:t>30.01.15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5C40-7AB3-414E-B307-40710A275C0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9D4A-C934-4FAB-A29D-5DAD070B4692}" type="datetimeFigureOut">
              <a:rPr lang="hr-HR"/>
              <a:pPr>
                <a:defRPr/>
              </a:pPr>
              <a:t>30.01.15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9916A-80A6-4AFD-A604-D9AEBBDF5E9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3F987-25A3-4F8F-9FAC-D750DC825513}" type="datetimeFigureOut">
              <a:rPr lang="hr-HR"/>
              <a:pPr>
                <a:defRPr/>
              </a:pPr>
              <a:t>30.01.15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954D-5114-49F8-825F-AD627F860A8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AA165-DD3E-4FBA-B3A5-C7C355B33E51}" type="datetimeFigureOut">
              <a:rPr lang="hr-HR"/>
              <a:pPr>
                <a:defRPr/>
              </a:pPr>
              <a:t>30.01.15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0A69-34F6-4BBD-BCB3-CB47494E997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725B-D12D-4538-93A6-52AEFF417186}" type="datetimeFigureOut">
              <a:rPr lang="hr-HR"/>
              <a:pPr>
                <a:defRPr/>
              </a:pPr>
              <a:t>30.01.15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B50C-A333-420A-B766-EE7994437F4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1F04-BF82-4CD3-8B2D-20A2ECE94D7D}" type="datetimeFigureOut">
              <a:rPr lang="hr-HR"/>
              <a:pPr>
                <a:defRPr/>
              </a:pPr>
              <a:t>30.01.15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5117-5EA8-48C3-A7FD-129E0AD36F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906A6C-F3F7-4C6E-8CA8-D2ACCFEA2370}" type="datetimeFigureOut">
              <a:rPr lang="hr-HR"/>
              <a:pPr>
                <a:defRPr/>
              </a:pPr>
              <a:t>30.01.15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17D58-8305-4BBB-ADE4-C6B691E07C8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8000"/>
            <a:lum/>
          </a:blip>
          <a:srcRect/>
          <a:stretch>
            <a:fillRect l="15000" t="-2000" r="11000" b="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ctrTitle"/>
          </p:nvPr>
        </p:nvSpPr>
        <p:spPr>
          <a:xfrm>
            <a:off x="755650" y="3573463"/>
            <a:ext cx="7772400" cy="1470025"/>
          </a:xfrm>
        </p:spPr>
        <p:txBody>
          <a:bodyPr/>
          <a:lstStyle/>
          <a:p>
            <a:r>
              <a:rPr lang="hr-HR" dirty="0" smtClean="0"/>
              <a:t>Naslov prezentacije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28728" y="4929198"/>
            <a:ext cx="6400800" cy="8413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 smtClean="0"/>
              <a:t>Izvođač(i)</a:t>
            </a:r>
            <a:endParaRPr lang="hr-HR" dirty="0"/>
          </a:p>
        </p:txBody>
      </p:sp>
      <p:sp>
        <p:nvSpPr>
          <p:cNvPr id="4" name="Podnaslov 2"/>
          <p:cNvSpPr txBox="1">
            <a:spLocks/>
          </p:cNvSpPr>
          <p:nvPr/>
        </p:nvSpPr>
        <p:spPr bwMode="auto">
          <a:xfrm>
            <a:off x="1357290" y="6016625"/>
            <a:ext cx="64008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Datum</a:t>
            </a:r>
            <a:endParaRPr kumimoji="0" lang="hr-H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bann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42910" y="5332507"/>
            <a:ext cx="7786742" cy="152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r>
              <a:rPr lang="hr-HR" sz="2800" dirty="0" smtClean="0"/>
              <a:t>Svaki slijedeći slajd kopirajte na način da desnom tipkom miša kliknete na slide lijevo i odaberete opciju “Duplicate Slide”</a:t>
            </a:r>
            <a:endParaRPr lang="hr-H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623212"/>
            <a:ext cx="7215238" cy="423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bann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42910" y="5332507"/>
            <a:ext cx="7786742" cy="152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bann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42910" y="5332507"/>
            <a:ext cx="7786742" cy="152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bann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42910" y="5332507"/>
            <a:ext cx="7786742" cy="152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bann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42910" y="5332507"/>
            <a:ext cx="7786742" cy="152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bann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42910" y="5332507"/>
            <a:ext cx="7786742" cy="152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bann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42910" y="5332507"/>
            <a:ext cx="7786742" cy="152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bann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42910" y="5332507"/>
            <a:ext cx="7786742" cy="152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bann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42910" y="5332507"/>
            <a:ext cx="7786742" cy="152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52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sustava Office</vt:lpstr>
      <vt:lpstr>Naslov prezentacije</vt:lpstr>
      <vt:lpstr>Naslov slajda</vt:lpstr>
      <vt:lpstr>Naslov slajda</vt:lpstr>
      <vt:lpstr>Naslov slajda</vt:lpstr>
      <vt:lpstr>Naslov slajda</vt:lpstr>
      <vt:lpstr>Naslov slajda</vt:lpstr>
      <vt:lpstr>Naslov slajda</vt:lpstr>
      <vt:lpstr>Naslov slajda</vt:lpstr>
      <vt:lpstr>Naslov slajda</vt:lpstr>
      <vt:lpstr>Naslov slajda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luka</cp:lastModifiedBy>
  <cp:revision>6</cp:revision>
  <dcterms:created xsi:type="dcterms:W3CDTF">2014-01-30T11:57:44Z</dcterms:created>
  <dcterms:modified xsi:type="dcterms:W3CDTF">2015-01-30T07:21:48Z</dcterms:modified>
</cp:coreProperties>
</file>