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63BD4-45AA-4F52-8650-FCE1F151D367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D0E9-E33B-427F-A966-E20A4A93537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6502-672D-4E01-BE2F-6C791E6930BF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725A5-229E-40B4-8DC4-40C89A8989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20C7E-B3AF-45F7-AC8A-86CA2B03CB04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DFD96-B53B-4E59-A6DC-BC2280D5C5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697B-E533-4CA5-8F42-F1FA61811BF7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B0AD-1C33-4210-90D4-3BF1F90C6D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3F880-68BA-4200-A1A1-73A910B4E3DF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1E90E-55A4-4AC2-8FC4-86109F13FE9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92696-E04F-4EAD-B0F7-878558042D70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85C40-7AB3-414E-B307-40710A275C0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19D4A-C934-4FAB-A29D-5DAD070B4692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9916A-80A6-4AFD-A604-D9AEBBDF5E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F987-25A3-4F8F-9FAC-D750DC825513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3954D-5114-49F8-825F-AD627F860A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AA165-DD3E-4FBA-B3A5-C7C355B33E51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A0A69-34F6-4BBD-BCB3-CB47494E997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725B-D12D-4538-93A6-52AEFF417186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8B50C-A333-420A-B766-EE7994437F4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1F04-BF82-4CD3-8B2D-20A2ECE94D7D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5117-5EA8-48C3-A7FD-129E0AD36F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906A6C-F3F7-4C6E-8CA8-D2ACCFEA2370}" type="datetimeFigureOut">
              <a:rPr lang="hr-HR"/>
              <a:pPr>
                <a:defRPr/>
              </a:pPr>
              <a:t>6.2.2014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17D58-8305-4BBB-ADE4-C6B691E07C8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2400" cy="3384550"/>
          </a:xfrm>
        </p:spPr>
        <p:txBody>
          <a:bodyPr/>
          <a:lstStyle/>
          <a:p>
            <a:r>
              <a:rPr lang="hr-HR" smtClean="0"/>
              <a:t>Ukoliko vam je potreban novi slajd: </a:t>
            </a:r>
            <a:br>
              <a:rPr lang="hr-HR" smtClean="0"/>
            </a:br>
            <a:r>
              <a:rPr lang="hr-HR" smtClean="0"/>
              <a:t>desni klik na prikaz slajda</a:t>
            </a:r>
            <a:br>
              <a:rPr lang="hr-HR" smtClean="0"/>
            </a:br>
            <a:r>
              <a:rPr lang="hr-HR" smtClean="0"/>
              <a:t>-&gt; klik na duplikat slajda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7000" t="9000" r="6000" b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8000"/>
            <a:lum/>
          </a:blip>
          <a:srcRect/>
          <a:stretch>
            <a:fillRect l="15000" t="-2000" r="11000" b="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ctrTitle"/>
          </p:nvPr>
        </p:nvSpPr>
        <p:spPr>
          <a:xfrm>
            <a:off x="755650" y="3573463"/>
            <a:ext cx="7772400" cy="1470025"/>
          </a:xfrm>
        </p:spPr>
        <p:txBody>
          <a:bodyPr/>
          <a:lstStyle/>
          <a:p>
            <a:endParaRPr lang="hr-HR" smtClean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350" y="5373688"/>
            <a:ext cx="6400800" cy="8413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8000" t="-3000" r="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/>
          <p:cNvSpPr>
            <a:spLocks noGrp="1"/>
          </p:cNvSpPr>
          <p:nvPr>
            <p:ph type="title"/>
          </p:nvPr>
        </p:nvSpPr>
        <p:spPr>
          <a:xfrm>
            <a:off x="395288" y="1268413"/>
            <a:ext cx="8229600" cy="792162"/>
          </a:xfrm>
        </p:spPr>
        <p:txBody>
          <a:bodyPr/>
          <a:lstStyle/>
          <a:p>
            <a:endParaRPr lang="hr-HR" smtClean="0"/>
          </a:p>
        </p:txBody>
      </p:sp>
      <p:sp>
        <p:nvSpPr>
          <p:cNvPr id="4099" name="Rezervirano mjesto sadržaja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mtClean="0"/>
          </a:p>
        </p:txBody>
      </p:sp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7</Words>
  <Application>Microsoft Office PowerPoint</Application>
  <PresentationFormat>On-screen Show (4:3)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Tema sustava Office</vt:lpstr>
      <vt:lpstr>Ukoliko vam je potreban novi slajd:  desni klik na prikaz slajda -&gt; klik na duplikat slajda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Korisnik</dc:creator>
  <cp:lastModifiedBy>Matej</cp:lastModifiedBy>
  <cp:revision>4</cp:revision>
  <dcterms:created xsi:type="dcterms:W3CDTF">2014-01-30T11:57:44Z</dcterms:created>
  <dcterms:modified xsi:type="dcterms:W3CDTF">2014-02-06T11:45:46Z</dcterms:modified>
</cp:coreProperties>
</file>